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2EB259-9055-46A2-87E1-71FB75CBBD2F}" type="datetimeFigureOut">
              <a:rPr lang="en-US" smtClean="0"/>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4EEA2-A9F5-483B-98DD-E6DF9B4C89B2}" type="slidenum">
              <a:rPr lang="en-US" smtClean="0"/>
              <a:t>‹#›</a:t>
            </a:fld>
            <a:endParaRPr lang="en-US"/>
          </a:p>
        </p:txBody>
      </p:sp>
    </p:spTree>
    <p:extLst>
      <p:ext uri="{BB962C8B-B14F-4D97-AF65-F5344CB8AC3E}">
        <p14:creationId xmlns:p14="http://schemas.microsoft.com/office/powerpoint/2010/main" val="2165862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A2EB259-9055-46A2-87E1-71FB75CBBD2F}" type="datetimeFigureOut">
              <a:rPr lang="en-US" smtClean="0"/>
              <a:t>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74EEA2-A9F5-483B-98DD-E6DF9B4C89B2}" type="slidenum">
              <a:rPr lang="en-US" smtClean="0"/>
              <a:t>‹#›</a:t>
            </a:fld>
            <a:endParaRPr lang="en-US"/>
          </a:p>
        </p:txBody>
      </p:sp>
    </p:spTree>
    <p:extLst>
      <p:ext uri="{BB962C8B-B14F-4D97-AF65-F5344CB8AC3E}">
        <p14:creationId xmlns:p14="http://schemas.microsoft.com/office/powerpoint/2010/main" val="3426121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6A2EB259-9055-46A2-87E1-71FB75CBBD2F}" type="datetimeFigureOut">
              <a:rPr lang="en-US" smtClean="0"/>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4EEA2-A9F5-483B-98DD-E6DF9B4C89B2}" type="slidenum">
              <a:rPr lang="en-US" smtClean="0"/>
              <a:t>‹#›</a:t>
            </a:fld>
            <a:endParaRPr lang="en-US"/>
          </a:p>
        </p:txBody>
      </p:sp>
    </p:spTree>
    <p:extLst>
      <p:ext uri="{BB962C8B-B14F-4D97-AF65-F5344CB8AC3E}">
        <p14:creationId xmlns:p14="http://schemas.microsoft.com/office/powerpoint/2010/main" val="673575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6A2EB259-9055-46A2-87E1-71FB75CBBD2F}" type="datetimeFigureOut">
              <a:rPr lang="en-US" smtClean="0"/>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4EEA2-A9F5-483B-98DD-E6DF9B4C89B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15010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A2EB259-9055-46A2-87E1-71FB75CBBD2F}" type="datetimeFigureOut">
              <a:rPr lang="en-US" smtClean="0"/>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4EEA2-A9F5-483B-98DD-E6DF9B4C89B2}" type="slidenum">
              <a:rPr lang="en-US" smtClean="0"/>
              <a:t>‹#›</a:t>
            </a:fld>
            <a:endParaRPr lang="en-US"/>
          </a:p>
        </p:txBody>
      </p:sp>
    </p:spTree>
    <p:extLst>
      <p:ext uri="{BB962C8B-B14F-4D97-AF65-F5344CB8AC3E}">
        <p14:creationId xmlns:p14="http://schemas.microsoft.com/office/powerpoint/2010/main" val="163156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A2EB259-9055-46A2-87E1-71FB75CBBD2F}" type="datetimeFigureOut">
              <a:rPr lang="en-US" smtClean="0"/>
              <a:t>2/9/2024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4EEA2-A9F5-483B-98DD-E6DF9B4C89B2}" type="slidenum">
              <a:rPr lang="en-US" smtClean="0"/>
              <a:t>‹#›</a:t>
            </a:fld>
            <a:endParaRPr lang="en-US"/>
          </a:p>
        </p:txBody>
      </p:sp>
    </p:spTree>
    <p:extLst>
      <p:ext uri="{BB962C8B-B14F-4D97-AF65-F5344CB8AC3E}">
        <p14:creationId xmlns:p14="http://schemas.microsoft.com/office/powerpoint/2010/main" val="601078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A2EB259-9055-46A2-87E1-71FB75CBBD2F}" type="datetimeFigureOut">
              <a:rPr lang="en-US" smtClean="0"/>
              <a:t>2/9/2024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4EEA2-A9F5-483B-98DD-E6DF9B4C89B2}" type="slidenum">
              <a:rPr lang="en-US" smtClean="0"/>
              <a:t>‹#›</a:t>
            </a:fld>
            <a:endParaRPr lang="en-US"/>
          </a:p>
        </p:txBody>
      </p:sp>
    </p:spTree>
    <p:extLst>
      <p:ext uri="{BB962C8B-B14F-4D97-AF65-F5344CB8AC3E}">
        <p14:creationId xmlns:p14="http://schemas.microsoft.com/office/powerpoint/2010/main" val="3741795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2EB259-9055-46A2-87E1-71FB75CBBD2F}" type="datetimeFigureOut">
              <a:rPr lang="en-US" smtClean="0"/>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4EEA2-A9F5-483B-98DD-E6DF9B4C89B2}" type="slidenum">
              <a:rPr lang="en-US" smtClean="0"/>
              <a:t>‹#›</a:t>
            </a:fld>
            <a:endParaRPr lang="en-US"/>
          </a:p>
        </p:txBody>
      </p:sp>
    </p:spTree>
    <p:extLst>
      <p:ext uri="{BB962C8B-B14F-4D97-AF65-F5344CB8AC3E}">
        <p14:creationId xmlns:p14="http://schemas.microsoft.com/office/powerpoint/2010/main" val="2031974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2EB259-9055-46A2-87E1-71FB75CBBD2F}" type="datetimeFigureOut">
              <a:rPr lang="en-US" smtClean="0"/>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4EEA2-A9F5-483B-98DD-E6DF9B4C89B2}" type="slidenum">
              <a:rPr lang="en-US" smtClean="0"/>
              <a:t>‹#›</a:t>
            </a:fld>
            <a:endParaRPr lang="en-US"/>
          </a:p>
        </p:txBody>
      </p:sp>
    </p:spTree>
    <p:extLst>
      <p:ext uri="{BB962C8B-B14F-4D97-AF65-F5344CB8AC3E}">
        <p14:creationId xmlns:p14="http://schemas.microsoft.com/office/powerpoint/2010/main" val="3053847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6A2EB259-9055-46A2-87E1-71FB75CBBD2F}" type="datetimeFigureOut">
              <a:rPr lang="en-US" smtClean="0"/>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4EEA2-A9F5-483B-98DD-E6DF9B4C89B2}" type="slidenum">
              <a:rPr lang="en-US" smtClean="0"/>
              <a:t>‹#›</a:t>
            </a:fld>
            <a:endParaRPr lang="en-US"/>
          </a:p>
        </p:txBody>
      </p:sp>
    </p:spTree>
    <p:extLst>
      <p:ext uri="{BB962C8B-B14F-4D97-AF65-F5344CB8AC3E}">
        <p14:creationId xmlns:p14="http://schemas.microsoft.com/office/powerpoint/2010/main" val="3286762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A2EB259-9055-46A2-87E1-71FB75CBBD2F}" type="datetimeFigureOut">
              <a:rPr lang="en-US" smtClean="0"/>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4EEA2-A9F5-483B-98DD-E6DF9B4C89B2}" type="slidenum">
              <a:rPr lang="en-US" smtClean="0"/>
              <a:t>‹#›</a:t>
            </a:fld>
            <a:endParaRPr lang="en-US"/>
          </a:p>
        </p:txBody>
      </p:sp>
    </p:spTree>
    <p:extLst>
      <p:ext uri="{BB962C8B-B14F-4D97-AF65-F5344CB8AC3E}">
        <p14:creationId xmlns:p14="http://schemas.microsoft.com/office/powerpoint/2010/main" val="3300746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A2EB259-9055-46A2-87E1-71FB75CBBD2F}" type="datetimeFigureOut">
              <a:rPr lang="en-US" smtClean="0"/>
              <a:t>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74EEA2-A9F5-483B-98DD-E6DF9B4C89B2}" type="slidenum">
              <a:rPr lang="en-US" smtClean="0"/>
              <a:t>‹#›</a:t>
            </a:fld>
            <a:endParaRPr lang="en-US"/>
          </a:p>
        </p:txBody>
      </p:sp>
    </p:spTree>
    <p:extLst>
      <p:ext uri="{BB962C8B-B14F-4D97-AF65-F5344CB8AC3E}">
        <p14:creationId xmlns:p14="http://schemas.microsoft.com/office/powerpoint/2010/main" val="4131656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2EB259-9055-46A2-87E1-71FB75CBBD2F}" type="datetimeFigureOut">
              <a:rPr lang="en-US" smtClean="0"/>
              <a:t>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74EEA2-A9F5-483B-98DD-E6DF9B4C89B2}" type="slidenum">
              <a:rPr lang="en-US" smtClean="0"/>
              <a:t>‹#›</a:t>
            </a:fld>
            <a:endParaRPr lang="en-US"/>
          </a:p>
        </p:txBody>
      </p:sp>
    </p:spTree>
    <p:extLst>
      <p:ext uri="{BB962C8B-B14F-4D97-AF65-F5344CB8AC3E}">
        <p14:creationId xmlns:p14="http://schemas.microsoft.com/office/powerpoint/2010/main" val="1488059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6A2EB259-9055-46A2-87E1-71FB75CBBD2F}" type="datetimeFigureOut">
              <a:rPr lang="en-US" smtClean="0"/>
              <a:t>2/9/2024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1A74EEA2-A9F5-483B-98DD-E6DF9B4C89B2}" type="slidenum">
              <a:rPr lang="en-US" smtClean="0"/>
              <a:t>‹#›</a:t>
            </a:fld>
            <a:endParaRPr lang="en-US"/>
          </a:p>
        </p:txBody>
      </p:sp>
    </p:spTree>
    <p:extLst>
      <p:ext uri="{BB962C8B-B14F-4D97-AF65-F5344CB8AC3E}">
        <p14:creationId xmlns:p14="http://schemas.microsoft.com/office/powerpoint/2010/main" val="95202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A2EB259-9055-46A2-87E1-71FB75CBBD2F}" type="datetimeFigureOut">
              <a:rPr lang="en-US" smtClean="0"/>
              <a:t>2/9/2024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1A74EEA2-A9F5-483B-98DD-E6DF9B4C89B2}" type="slidenum">
              <a:rPr lang="en-US" smtClean="0"/>
              <a:t>‹#›</a:t>
            </a:fld>
            <a:endParaRPr lang="en-US"/>
          </a:p>
        </p:txBody>
      </p:sp>
    </p:spTree>
    <p:extLst>
      <p:ext uri="{BB962C8B-B14F-4D97-AF65-F5344CB8AC3E}">
        <p14:creationId xmlns:p14="http://schemas.microsoft.com/office/powerpoint/2010/main" val="4090854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6A2EB259-9055-46A2-87E1-71FB75CBBD2F}" type="datetimeFigureOut">
              <a:rPr lang="en-US" smtClean="0"/>
              <a:t>2/9/2024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1A74EEA2-A9F5-483B-98DD-E6DF9B4C89B2}" type="slidenum">
              <a:rPr lang="en-US" smtClean="0"/>
              <a:t>‹#›</a:t>
            </a:fld>
            <a:endParaRPr lang="en-US"/>
          </a:p>
        </p:txBody>
      </p:sp>
    </p:spTree>
    <p:extLst>
      <p:ext uri="{BB962C8B-B14F-4D97-AF65-F5344CB8AC3E}">
        <p14:creationId xmlns:p14="http://schemas.microsoft.com/office/powerpoint/2010/main" val="1633955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A2EB259-9055-46A2-87E1-71FB75CBBD2F}" type="datetimeFigureOut">
              <a:rPr lang="en-US" smtClean="0"/>
              <a:t>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74EEA2-A9F5-483B-98DD-E6DF9B4C89B2}" type="slidenum">
              <a:rPr lang="en-US" smtClean="0"/>
              <a:t>‹#›</a:t>
            </a:fld>
            <a:endParaRPr lang="en-US"/>
          </a:p>
        </p:txBody>
      </p:sp>
    </p:spTree>
    <p:extLst>
      <p:ext uri="{BB962C8B-B14F-4D97-AF65-F5344CB8AC3E}">
        <p14:creationId xmlns:p14="http://schemas.microsoft.com/office/powerpoint/2010/main" val="3704864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A2EB259-9055-46A2-87E1-71FB75CBBD2F}" type="datetimeFigureOut">
              <a:rPr lang="en-US" smtClean="0"/>
              <a:t>2/9/2024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A74EEA2-A9F5-483B-98DD-E6DF9B4C89B2}" type="slidenum">
              <a:rPr lang="en-US" smtClean="0"/>
              <a:t>‹#›</a:t>
            </a:fld>
            <a:endParaRPr lang="en-US"/>
          </a:p>
        </p:txBody>
      </p:sp>
    </p:spTree>
    <p:extLst>
      <p:ext uri="{BB962C8B-B14F-4D97-AF65-F5344CB8AC3E}">
        <p14:creationId xmlns:p14="http://schemas.microsoft.com/office/powerpoint/2010/main" val="890697548"/>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MLK CELEBRATION BASKETBALL SHOWCASE</a:t>
            </a:r>
          </a:p>
        </p:txBody>
      </p:sp>
      <p:sp>
        <p:nvSpPr>
          <p:cNvPr id="3" name="Subtitle 2"/>
          <p:cNvSpPr>
            <a:spLocks noGrp="1"/>
          </p:cNvSpPr>
          <p:nvPr>
            <p:ph type="subTitle" idx="1"/>
          </p:nvPr>
        </p:nvSpPr>
        <p:spPr/>
        <p:txBody>
          <a:bodyPr/>
          <a:lstStyle/>
          <a:p>
            <a:pPr algn="r"/>
            <a:r>
              <a:rPr lang="en-US" dirty="0" smtClean="0"/>
              <a:t>BY KIRVEN R LANG JR</a:t>
            </a:r>
            <a:endParaRPr lang="en-US" dirty="0"/>
          </a:p>
        </p:txBody>
      </p:sp>
    </p:spTree>
    <p:extLst>
      <p:ext uri="{BB962C8B-B14F-4D97-AF65-F5344CB8AC3E}">
        <p14:creationId xmlns:p14="http://schemas.microsoft.com/office/powerpoint/2010/main" val="3548330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sz="2800" dirty="0"/>
              <a:t>The Martin Luther King Jr Celebration provided young basketball players with a platform to compete, learn, and grow within the sport. More importantly, we were able to fulfill Dr. King’s dreams of children of all color were able to play together. Through strategic planning, effective and inexpensive marketing, the tournament has become a cornerstone event in the community on such an important weekend.</a:t>
            </a:r>
          </a:p>
        </p:txBody>
      </p:sp>
    </p:spTree>
    <p:extLst>
      <p:ext uri="{BB962C8B-B14F-4D97-AF65-F5344CB8AC3E}">
        <p14:creationId xmlns:p14="http://schemas.microsoft.com/office/powerpoint/2010/main" val="38580426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Introduction/Purpose of Event</a:t>
            </a:r>
          </a:p>
        </p:txBody>
      </p:sp>
      <p:sp>
        <p:nvSpPr>
          <p:cNvPr id="3" name="Content Placeholder 2"/>
          <p:cNvSpPr>
            <a:spLocks noGrp="1"/>
          </p:cNvSpPr>
          <p:nvPr>
            <p:ph idx="1"/>
          </p:nvPr>
        </p:nvSpPr>
        <p:spPr/>
        <p:txBody>
          <a:bodyPr>
            <a:noAutofit/>
          </a:bodyPr>
          <a:lstStyle/>
          <a:p>
            <a:r>
              <a:rPr lang="en-US" sz="2800" dirty="0"/>
              <a:t>The purpose of the event is to celebrate the birthday of Dr. Martin Luther King Jr., while fulfilling his dream of kids of all colors being able to play together with no malice. </a:t>
            </a:r>
            <a:endParaRPr lang="en-US" sz="2800" dirty="0" smtClean="0"/>
          </a:p>
          <a:p>
            <a:r>
              <a:rPr lang="en-US" sz="2800" dirty="0" smtClean="0"/>
              <a:t>Hosted at Bishop State Community College in Mobile, Alabama</a:t>
            </a:r>
          </a:p>
          <a:p>
            <a:r>
              <a:rPr lang="en-US" sz="2800" dirty="0" smtClean="0"/>
              <a:t>Two day event held on Saturday and Monday of MLK Day</a:t>
            </a:r>
            <a:endParaRPr lang="en-US" sz="2800" dirty="0"/>
          </a:p>
        </p:txBody>
      </p:sp>
    </p:spTree>
    <p:extLst>
      <p:ext uri="{BB962C8B-B14F-4D97-AF65-F5344CB8AC3E}">
        <p14:creationId xmlns:p14="http://schemas.microsoft.com/office/powerpoint/2010/main" val="2139682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Bishop State’s MLK Day Celebration</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9455258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Goals</a:t>
            </a:r>
            <a:endParaRPr lang="en-US" dirty="0"/>
          </a:p>
        </p:txBody>
      </p:sp>
      <p:sp>
        <p:nvSpPr>
          <p:cNvPr id="3" name="Content Placeholder 2"/>
          <p:cNvSpPr>
            <a:spLocks noGrp="1"/>
          </p:cNvSpPr>
          <p:nvPr>
            <p:ph idx="1"/>
          </p:nvPr>
        </p:nvSpPr>
        <p:spPr/>
        <p:txBody>
          <a:bodyPr/>
          <a:lstStyle/>
          <a:p>
            <a:r>
              <a:rPr lang="en-US" dirty="0"/>
              <a:t>One of the main goals is to continue to fulfill Dr. King’s dream of kids of all colors having the ability to play together without any turmoil or racial mindsets. </a:t>
            </a:r>
            <a:endParaRPr lang="en-US" dirty="0" smtClean="0"/>
          </a:p>
          <a:p>
            <a:r>
              <a:rPr lang="en-US" dirty="0"/>
              <a:t>By doing so, our selection of teams was very open, and not just limited to predominantly black schools in which most MLK Day showcase events usually host</a:t>
            </a:r>
            <a:r>
              <a:rPr lang="en-US" dirty="0" smtClean="0"/>
              <a:t>.</a:t>
            </a:r>
          </a:p>
          <a:p>
            <a:r>
              <a:rPr lang="en-US" dirty="0"/>
              <a:t>This is also a huge fundraising event for our men’s basketball team at Bishop State</a:t>
            </a:r>
            <a:r>
              <a:rPr lang="en-US" dirty="0" smtClean="0"/>
              <a:t>.</a:t>
            </a:r>
          </a:p>
          <a:p>
            <a:r>
              <a:rPr lang="en-US" dirty="0"/>
              <a:t>We used this event to allow our players to work, which puts money in their pockets. The MLK Celebration also helps fund our team throughout the season.</a:t>
            </a:r>
          </a:p>
        </p:txBody>
      </p:sp>
    </p:spTree>
    <p:extLst>
      <p:ext uri="{BB962C8B-B14F-4D97-AF65-F5344CB8AC3E}">
        <p14:creationId xmlns:p14="http://schemas.microsoft.com/office/powerpoint/2010/main" val="2620602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Dr. Martin Luther King’s I Had A Dream Speech</a:t>
            </a:r>
            <a:endParaRPr lang="en-US" dirty="0"/>
          </a:p>
        </p:txBody>
      </p:sp>
      <p:pic>
        <p:nvPicPr>
          <p:cNvPr id="1026" name="Picture 2" descr="https://assets.editorial.aetnd.com/uploads/2022/01/martin-luther-king-speeches-gettyimages-51732013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47218" y="2052638"/>
            <a:ext cx="7459340" cy="4195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900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Target Market/Attendance</a:t>
            </a:r>
          </a:p>
        </p:txBody>
      </p:sp>
      <p:sp>
        <p:nvSpPr>
          <p:cNvPr id="3" name="Content Placeholder 2"/>
          <p:cNvSpPr>
            <a:spLocks noGrp="1"/>
          </p:cNvSpPr>
          <p:nvPr>
            <p:ph idx="1"/>
          </p:nvPr>
        </p:nvSpPr>
        <p:spPr/>
        <p:txBody>
          <a:bodyPr/>
          <a:lstStyle/>
          <a:p>
            <a:r>
              <a:rPr lang="en-US" dirty="0" smtClean="0"/>
              <a:t>Parents of all colors attend our event and share the same space just as the kids do.</a:t>
            </a:r>
          </a:p>
          <a:p>
            <a:r>
              <a:rPr lang="en-US" dirty="0"/>
              <a:t>This also affords parents that have to work during their kid’s games, the opportunity to see their kids play as they are more than likely off on Saturday and the MLK holiday</a:t>
            </a:r>
            <a:r>
              <a:rPr lang="en-US" dirty="0" smtClean="0"/>
              <a:t>.</a:t>
            </a:r>
          </a:p>
          <a:p>
            <a:r>
              <a:rPr lang="en-US" dirty="0"/>
              <a:t>From an attendance standpoint, our goal was to attract 20 middle school teams, boys and girls included, and 6 varsity boys’ basketball teams. </a:t>
            </a:r>
            <a:endParaRPr lang="en-US" dirty="0" smtClean="0"/>
          </a:p>
          <a:p>
            <a:r>
              <a:rPr lang="en-US" dirty="0"/>
              <a:t>We anticipate each team brings 100-150 spectators each team for the middle school games and a capacity crowd of 750 spectators for the varsity games.</a:t>
            </a:r>
          </a:p>
        </p:txBody>
      </p:sp>
    </p:spTree>
    <p:extLst>
      <p:ext uri="{BB962C8B-B14F-4D97-AF65-F5344CB8AC3E}">
        <p14:creationId xmlns:p14="http://schemas.microsoft.com/office/powerpoint/2010/main" val="4057870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Fans Attending The MLK Celebration</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228350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SWOT Analysis</a:t>
            </a:r>
          </a:p>
        </p:txBody>
      </p:sp>
      <p:sp>
        <p:nvSpPr>
          <p:cNvPr id="3" name="Content Placeholder 2"/>
          <p:cNvSpPr>
            <a:spLocks noGrp="1"/>
          </p:cNvSpPr>
          <p:nvPr>
            <p:ph idx="1"/>
          </p:nvPr>
        </p:nvSpPr>
        <p:spPr/>
        <p:txBody>
          <a:bodyPr/>
          <a:lstStyle/>
          <a:p>
            <a:r>
              <a:rPr lang="en-US" b="1" dirty="0"/>
              <a:t>Strengths</a:t>
            </a:r>
            <a:r>
              <a:rPr lang="en-US" dirty="0"/>
              <a:t> - Our connections and relationships in the community was one of our key strengths to drawing good teams and crowds. Another key strength is, we used our own gym and campus police</a:t>
            </a:r>
            <a:r>
              <a:rPr lang="en-US" dirty="0" smtClean="0"/>
              <a:t>.</a:t>
            </a:r>
          </a:p>
          <a:p>
            <a:r>
              <a:rPr lang="en-US" b="1" dirty="0"/>
              <a:t>Weaknesses</a:t>
            </a:r>
            <a:r>
              <a:rPr lang="en-US" dirty="0"/>
              <a:t> - A weakness is the facility, as there are numerous entry points which needed more security to man doors. Referees were also an issue as some didn’t show on time. One team didn’t show on time as well</a:t>
            </a:r>
            <a:r>
              <a:rPr lang="en-US" dirty="0" smtClean="0"/>
              <a:t>.</a:t>
            </a:r>
          </a:p>
          <a:p>
            <a:r>
              <a:rPr lang="en-US" b="1" dirty="0"/>
              <a:t>Opportunities</a:t>
            </a:r>
            <a:r>
              <a:rPr lang="en-US" dirty="0"/>
              <a:t> - Key opportunities were to have people on our campus, recruit prospects in our own gym and raise money for the program</a:t>
            </a:r>
            <a:r>
              <a:rPr lang="en-US" dirty="0" smtClean="0"/>
              <a:t>.</a:t>
            </a:r>
          </a:p>
          <a:p>
            <a:r>
              <a:rPr lang="en-US" b="1" dirty="0" smtClean="0"/>
              <a:t>Threats</a:t>
            </a:r>
            <a:r>
              <a:rPr lang="en-US" dirty="0" smtClean="0"/>
              <a:t> – Bad weather and our gym has a bad AC system.</a:t>
            </a:r>
            <a:endParaRPr lang="en-US" dirty="0"/>
          </a:p>
        </p:txBody>
      </p:sp>
    </p:spTree>
    <p:extLst>
      <p:ext uri="{BB962C8B-B14F-4D97-AF65-F5344CB8AC3E}">
        <p14:creationId xmlns:p14="http://schemas.microsoft.com/office/powerpoint/2010/main" val="25504368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Event Budgeting/Facility</a:t>
            </a:r>
          </a:p>
        </p:txBody>
      </p:sp>
      <p:sp>
        <p:nvSpPr>
          <p:cNvPr id="3" name="Content Placeholder 2"/>
          <p:cNvSpPr>
            <a:spLocks noGrp="1"/>
          </p:cNvSpPr>
          <p:nvPr>
            <p:ph idx="1"/>
          </p:nvPr>
        </p:nvSpPr>
        <p:spPr/>
        <p:txBody>
          <a:bodyPr/>
          <a:lstStyle/>
          <a:p>
            <a:r>
              <a:rPr lang="en-US" dirty="0" smtClean="0"/>
              <a:t>No registration fees for teams.</a:t>
            </a:r>
          </a:p>
          <a:p>
            <a:r>
              <a:rPr lang="en-US" dirty="0" smtClean="0"/>
              <a:t>We didn’t receive any sponsorship money.</a:t>
            </a:r>
          </a:p>
          <a:p>
            <a:r>
              <a:rPr lang="en-US" dirty="0" smtClean="0"/>
              <a:t>Minimal overhead.</a:t>
            </a:r>
          </a:p>
          <a:p>
            <a:r>
              <a:rPr lang="en-US" dirty="0" smtClean="0"/>
              <a:t>Fees: Referees, concession, staff (players)</a:t>
            </a:r>
          </a:p>
          <a:p>
            <a:r>
              <a:rPr lang="en-US" dirty="0" smtClean="0"/>
              <a:t>Free advertising via social media.</a:t>
            </a:r>
          </a:p>
          <a:p>
            <a:r>
              <a:rPr lang="en-US" dirty="0" smtClean="0"/>
              <a:t>We used our own facility for free.</a:t>
            </a:r>
          </a:p>
          <a:p>
            <a:r>
              <a:rPr lang="en-US" dirty="0" smtClean="0"/>
              <a:t>Insurance for facility and players.</a:t>
            </a:r>
          </a:p>
          <a:p>
            <a:r>
              <a:rPr lang="en-US" dirty="0" smtClean="0"/>
              <a:t>Metal detectors were used.</a:t>
            </a:r>
            <a:endParaRPr lang="en-US" dirty="0"/>
          </a:p>
        </p:txBody>
      </p:sp>
    </p:spTree>
    <p:extLst>
      <p:ext uri="{BB962C8B-B14F-4D97-AF65-F5344CB8AC3E}">
        <p14:creationId xmlns:p14="http://schemas.microsoft.com/office/powerpoint/2010/main" val="36261443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46</TotalTime>
  <Words>551</Words>
  <Application>Microsoft Office PowerPoint</Application>
  <PresentationFormat>Widescreen</PresentationFormat>
  <Paragraphs>35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Century Gothic</vt:lpstr>
      <vt:lpstr>Wingdings 3</vt:lpstr>
      <vt:lpstr>Ion</vt:lpstr>
      <vt:lpstr>MLK CELEBRATION BASKETBALL SHOWCASE</vt:lpstr>
      <vt:lpstr>Introduction/Purpose of Event</vt:lpstr>
      <vt:lpstr>Bishop State’s MLK Day Celebration</vt:lpstr>
      <vt:lpstr>Goals</vt:lpstr>
      <vt:lpstr>Dr. Martin Luther King’s I Had A Dream Speech</vt:lpstr>
      <vt:lpstr>Target Market/Attendance</vt:lpstr>
      <vt:lpstr>Fans Attending The MLK Celebration</vt:lpstr>
      <vt:lpstr>SWOT Analysis</vt:lpstr>
      <vt:lpstr>Event Budgeting/Facility</vt:lpstr>
      <vt:lpstr>Conclusion</vt:lpstr>
    </vt:vector>
  </TitlesOfParts>
  <Company>AustalUSA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MLK CELEBRATION BASKETBALL SHOWCASE</dc:title>
  <dc:creator>Kirven Lang</dc:creator>
  <cp:lastModifiedBy>Kirven Lang</cp:lastModifiedBy>
  <cp:revision>6</cp:revision>
  <dcterms:created xsi:type="dcterms:W3CDTF">2024-02-09T17:56:57Z</dcterms:created>
  <dcterms:modified xsi:type="dcterms:W3CDTF">2024-02-09T18:43:40Z</dcterms:modified>
</cp:coreProperties>
</file>